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30" r:id="rId3"/>
    <p:sldId id="290" r:id="rId4"/>
    <p:sldId id="258" r:id="rId5"/>
    <p:sldId id="294" r:id="rId6"/>
    <p:sldId id="2145705952" r:id="rId7"/>
    <p:sldId id="2145705960" r:id="rId8"/>
    <p:sldId id="2145705955" r:id="rId9"/>
    <p:sldId id="2145705959" r:id="rId10"/>
    <p:sldId id="2145705957" r:id="rId11"/>
    <p:sldId id="2145705958" r:id="rId12"/>
    <p:sldId id="2145705962" r:id="rId13"/>
    <p:sldId id="2145705961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95373" autoAdjust="0"/>
  </p:normalViewPr>
  <p:slideViewPr>
    <p:cSldViewPr snapToGrid="0">
      <p:cViewPr varScale="1">
        <p:scale>
          <a:sx n="83" d="100"/>
          <a:sy n="83" d="100"/>
        </p:scale>
        <p:origin x="636" y="7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46B0-7E38-062A-674D-DC810E03D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449D2-40DD-F62A-4DC6-AE233D698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3628F-EB18-E39D-5760-D9DA9CC65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132A8-ADF2-E000-F7B4-D6C32E257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471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0D40-0BAD-FDE8-8176-0331E7F5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2DDC6-3C82-19DF-8605-61504CB9D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1AB5-AA2B-07EC-609C-72C6310F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8E7E-DC17-4923-5D3A-F2FFB38DB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919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06C8B-DF48-F895-5045-C68E3D23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D35B0-DEE5-EC58-43E0-06EEA9B19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63ADB-1A5A-5E63-5501-D42AB7C1E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5122-7585-4877-17F8-00A976F7C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254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Dùng ảnh hiện vật + timeline lịch sử.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206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CE26-3796-3EA8-FD77-5D496415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31400-A424-B744-49BA-DBFA0EB6B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FD7BF-23BD-E4D4-5A6E-F64BC6467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E18A-894D-30AD-BD76-67AA1A109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68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86F69-0B05-8779-C373-0C352AF3D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DB8D4-8DF2-52CA-8B03-3D4E5B865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933A1-E372-AC5E-8FDF-BEB71AD86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8FFD-6C43-1FD4-D296-410A48E7A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520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F7286-D5B4-D92C-8F91-71EDA114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5AE96-6088-AD57-A00A-3894C7992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C20700-9C3B-A490-D934-BB54ABE66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92F6B-A396-554D-ADF5-C957C692C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886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CFC7-88EB-C6D3-EE1D-1C33B2C6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660A5-C1D3-1494-59D0-760DAD5CE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6F053-CAED-4BB8-EB3C-29755F6A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5A3E1-C965-42E6-67E9-05DFF52C9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464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6" r:id="rId24"/>
    <p:sldLayoutId id="2147483677" r:id="rId25"/>
    <p:sldLayoutId id="2147483678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EE76-E253-F3F0-F294-E9AD23A7C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B00F8B-A293-BBC6-9EDD-CAC258CD5E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C68BF4-0538-A20E-C53E-D5EF2914B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D23BCF-0C84-4D26-2790-2C5558346F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D68FE9-5BE8-663A-F89F-513347278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036DA-2A3B-18D9-8B93-EA0D51444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BETTER VERSION OF YOURSELF</a:t>
            </a:r>
            <a:endParaRPr lang="en-GB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4840-C225-7890-005C-F23E3E84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CF9AEC-8497-D1DF-3131-A0B06906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latin typeface="+mj-lt"/>
                <a:cs typeface="Segoe UI Semibold" panose="020B0702040204020203" pitchFamily="34" charset="0"/>
              </a:rPr>
              <a:t>Better version of yourself</a:t>
            </a: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C4185B44-C4EC-AD79-F998-53635B1EE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610143"/>
              </p:ext>
            </p:extLst>
          </p:nvPr>
        </p:nvGraphicFramePr>
        <p:xfrm>
          <a:off x="1040928" y="1098000"/>
          <a:ext cx="9719999" cy="3458728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Before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After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No method to resolve problem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Top-down approach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Basic SQL &amp; database design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Able 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Blacker Sans Pro"/>
                          <a:ea typeface="+mn-ea"/>
                          <a:cs typeface="+mn-cs"/>
                          <a:sym typeface="Arial"/>
                        </a:rPr>
                        <a:t>analysis</a:t>
                      </a:r>
                      <a:r>
                        <a:rPr lang="en-US" sz="1600" dirty="0">
                          <a:latin typeface="Blacker Sans Pro"/>
                        </a:rPr>
                        <a:t> to design, optimize databases, write queries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Minimal Agile knowledge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Comfortable working with Scrum &amp; Agile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No write Unit test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Write Unit test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Low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Improve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Low confidence in communication &amp; presentations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Improved English, </a:t>
                      </a:r>
                      <a:r>
                        <a:rPr lang="en-US" sz="1600" dirty="0" err="1">
                          <a:latin typeface="Blacker Sans Pro"/>
                        </a:rPr>
                        <a:t>presenttation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5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350A-186F-66ED-B8FA-AAA14891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F8DF064-99A5-E1F0-79EF-964EA20301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B00F8B-A293-BBC6-9EDD-CAC258CD5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80FBB3B-0381-8977-C32A-2524D7442A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A4FEC5-B17D-D349-EFE0-8EDF4CA0C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2B5DE-F978-F959-0253-9F989E22C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ACTIVITY</a:t>
            </a:r>
            <a:endParaRPr lang="en-GB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3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70D9F-44FB-B542-E2B6-201004253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99" y="1098000"/>
            <a:ext cx="5232200" cy="121848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Communicate English with foreigners</a:t>
            </a:r>
          </a:p>
          <a:p>
            <a:r>
              <a:rPr lang="en-US" dirty="0"/>
              <a:t>Visit </a:t>
            </a:r>
            <a:r>
              <a:rPr lang="en-US" dirty="0" err="1"/>
              <a:t>VietNamese</a:t>
            </a:r>
            <a:r>
              <a:rPr lang="en-US" dirty="0"/>
              <a:t> Museum and learn about history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63F1B-2928-CBA8-1C7E-390F1C4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1195A-A808-C990-E8B3-6A1319EE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25" r="-3366"/>
          <a:stretch>
            <a:fillRect/>
          </a:stretch>
        </p:blipFill>
        <p:spPr>
          <a:xfrm>
            <a:off x="0" y="3988840"/>
            <a:ext cx="3169920" cy="2869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D6681-E7B6-7A4A-546B-AAD831E0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78" r="3595"/>
          <a:stretch>
            <a:fillRect/>
          </a:stretch>
        </p:blipFill>
        <p:spPr>
          <a:xfrm>
            <a:off x="3066694" y="3988840"/>
            <a:ext cx="4528922" cy="2869160"/>
          </a:xfrm>
          <a:prstGeom prst="rect">
            <a:avLst/>
          </a:prstGeom>
        </p:spPr>
      </p:pic>
      <p:pic>
        <p:nvPicPr>
          <p:cNvPr id="12" name="Picture 11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78F34F78-AA1B-51DC-0020-8FA5AB365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21235" r="4330"/>
          <a:stretch>
            <a:fillRect/>
          </a:stretch>
        </p:blipFill>
        <p:spPr>
          <a:xfrm>
            <a:off x="7595616" y="3988840"/>
            <a:ext cx="4596384" cy="29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Vo Tran Quang Thong</a:t>
            </a:r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70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US" dirty="0">
                <a:solidFill>
                  <a:srgbClr val="C00000"/>
                </a:solidFill>
              </a:rPr>
              <a:t>24/8/2025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08/24/2025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dirty="0">
                <a:solidFill>
                  <a:srgbClr val="C00000"/>
                </a:solidFill>
              </a:rPr>
              <a:t>Milestone Review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Key Achievements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Challenges &amp; Solution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Better version of yourself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Acitity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+mn-lt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F7B1-103B-8515-9AC9-AED8EE16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BE31AE0-5D75-F006-79F5-2342377256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C3C3B6-ACBC-9BB1-6D4B-EAF108A9E3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BA8827-C108-468F-AEB5-867880062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F4AD8-DE49-D350-2D3B-548D91013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KEY ACHIEVEMENTS</a:t>
            </a:r>
            <a:endParaRPr lang="en-GB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1184-F80D-B374-F2AC-91E810C7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A32074-9F61-F29F-B3ED-54A70EA6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Key Achievements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16D35BFA-41C7-426B-C9DF-B6F017C34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77835"/>
              </p:ext>
            </p:extLst>
          </p:nvPr>
        </p:nvGraphicFramePr>
        <p:xfrm>
          <a:off x="432000" y="1098001"/>
          <a:ext cx="11284512" cy="4983604"/>
        </p:xfrm>
        <a:graphic>
          <a:graphicData uri="http://schemas.openxmlformats.org/drawingml/2006/table">
            <a:tbl>
              <a:tblPr/>
              <a:tblGrid>
                <a:gridCol w="3820428">
                  <a:extLst>
                    <a:ext uri="{9D8B030D-6E8A-4147-A177-3AD203B41FA5}">
                      <a16:colId xmlns:a16="http://schemas.microsoft.com/office/drawing/2014/main" val="3166077192"/>
                    </a:ext>
                  </a:extLst>
                </a:gridCol>
                <a:gridCol w="382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3656">
                  <a:extLst>
                    <a:ext uri="{9D8B030D-6E8A-4147-A177-3AD203B41FA5}">
                      <a16:colId xmlns:a16="http://schemas.microsoft.com/office/drawing/2014/main" val="3377811614"/>
                    </a:ext>
                  </a:extLst>
                </a:gridCol>
              </a:tblGrid>
              <a:tr h="720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3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Blacker Sans Pro"/>
                        </a:rPr>
                        <a:t>Technical Skills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800" b="1" dirty="0">
                          <a:latin typeface="Blacker Sans Pro"/>
                        </a:rPr>
                        <a:t>Process &amp; Methodology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800" b="1" dirty="0">
                          <a:latin typeface="Blacker Sans Pro"/>
                        </a:rPr>
                        <a:t>Soft Skill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Blacker Sans Pro"/>
                        </a:rPr>
                        <a:t>Database Design</a:t>
                      </a:r>
                      <a:r>
                        <a:rPr lang="en-US" sz="1400" dirty="0">
                          <a:latin typeface="Blacker Sans Pro"/>
                        </a:rPr>
                        <a:t>: ERD, Normalization/Denormalization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Top-down Approach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Critical Thinking &amp; Decision Making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SQL Queries, Optimization</a:t>
                      </a:r>
                      <a:r>
                        <a:rPr lang="fr-FR" sz="1400" dirty="0">
                          <a:latin typeface="Blacker Sans Pro"/>
                        </a:rPr>
                        <a:t>(</a:t>
                      </a:r>
                      <a:r>
                        <a:rPr lang="fr-FR" sz="1400" dirty="0" err="1">
                          <a:latin typeface="Blacker Sans Pro"/>
                        </a:rPr>
                        <a:t>Caching</a:t>
                      </a:r>
                      <a:r>
                        <a:rPr lang="fr-FR" sz="1400" dirty="0">
                          <a:latin typeface="Blacker Sans Pro"/>
                        </a:rPr>
                        <a:t>, NOLOCK usage)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Blacker Sans Pro"/>
                        </a:rPr>
                        <a:t>Requirement Analysis:</a:t>
                      </a:r>
                      <a:r>
                        <a:rPr lang="en-US" sz="1400" dirty="0">
                          <a:latin typeface="Blacker Sans Pro"/>
                        </a:rPr>
                        <a:t> Trello case study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Communication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English Club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Presentation 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Blacker Sans Pro"/>
                        </a:rPr>
                        <a:t>Testing:</a:t>
                      </a:r>
                      <a:r>
                        <a:rPr lang="en-US" sz="1400" dirty="0">
                          <a:latin typeface="Blacker Sans Pro"/>
                        </a:rPr>
                        <a:t> Unit Tests, Query Testing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Agile &amp; Scrum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Blacker Sans Pro"/>
                        </a:rPr>
                        <a:t>Smark</a:t>
                      </a:r>
                      <a:r>
                        <a:rPr lang="en-US" sz="1400" dirty="0">
                          <a:latin typeface="Blacker Sans Pro"/>
                        </a:rPr>
                        <a:t> Question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Dependency Injection.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BPMN, Use Case Diagram, Data Flow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Problem Solving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Blacker Sans Pro"/>
                        </a:rPr>
                        <a:t>Naming &amp; Formatting:</a:t>
                      </a:r>
                      <a:r>
                        <a:rPr lang="en-US" sz="1400" dirty="0">
                          <a:latin typeface="Blacker Sans Pro"/>
                        </a:rPr>
                        <a:t> SQL Scripts, Functions, DTO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Excel (sample data)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lacker Sans Pro"/>
                        </a:rPr>
                        <a:t>Time Management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4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89BD-569C-BE73-B23C-E54E546D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C68BF4-0538-A20E-C53E-D5EF2914B8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9BA17DE-B326-F58C-F449-3BF22DA93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C85775-DF5C-84CA-1009-798DF498D5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49E2F58-D29C-5956-60D5-8455587C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BEEC-2715-312E-5F28-CCCC3607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CHALLENGES &amp; SOLUTION</a:t>
            </a:r>
            <a:endParaRPr lang="en-GB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3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BAC9-5261-BA82-23C3-D63A9606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E1F583-9CD3-5A05-8E3C-5024D9E9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cs typeface="Segoe UI Semibold" panose="020B0702040204020203" pitchFamily="34" charset="0"/>
              </a:rPr>
              <a:t>Challenges &amp; Solutions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F6CFFA73-5493-DBD5-68CD-FC30275D6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3526"/>
              </p:ext>
            </p:extLst>
          </p:nvPr>
        </p:nvGraphicFramePr>
        <p:xfrm>
          <a:off x="1040928" y="1098000"/>
          <a:ext cx="9719999" cy="3207822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Challenges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Solutions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Requirement Analys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Observe detail each screen to define entities</a:t>
                      </a: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Queries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Phân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tích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câu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queries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để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biết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lấy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tu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bảng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nào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 join table </a:t>
                      </a:r>
                      <a:r>
                        <a:rPr lang="en-US" sz="1600" dirty="0" err="1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nào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Unit test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Teamwork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Problem of task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Teamwork &amp; Top-approach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English communication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Speaking English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2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14180</TotalTime>
  <Words>896</Words>
  <Application>Microsoft Office PowerPoint</Application>
  <PresentationFormat>Widescreen</PresentationFormat>
  <Paragraphs>191</Paragraphs>
  <Slides>24</Slides>
  <Notes>24</Notes>
  <HiddenSlides>9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Blacker Sans Pro</vt:lpstr>
      <vt:lpstr>Blacker Sans Pro Bold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Milestone Review</vt:lpstr>
      <vt:lpstr>Agenda</vt:lpstr>
      <vt:lpstr>INTRODUCTION</vt:lpstr>
      <vt:lpstr>KEY ACHIEVEMENTS</vt:lpstr>
      <vt:lpstr>Key Achievements</vt:lpstr>
      <vt:lpstr>CHALLENGES &amp; SOLUTION</vt:lpstr>
      <vt:lpstr>Challenges &amp; Solutions</vt:lpstr>
      <vt:lpstr>BETTER VERSION OF YOURSELF</vt:lpstr>
      <vt:lpstr>Better version of yourself</vt:lpstr>
      <vt:lpstr>ACTIVITY</vt:lpstr>
      <vt:lpstr>Activity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218</cp:revision>
  <dcterms:created xsi:type="dcterms:W3CDTF">2025-07-10T03:51:23Z</dcterms:created>
  <dcterms:modified xsi:type="dcterms:W3CDTF">2025-08-25T04:33:46Z</dcterms:modified>
</cp:coreProperties>
</file>